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9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563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86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8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23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72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90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8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74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41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64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34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2FD91-275E-4F7E-B0B6-EAD464B1D2E7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0C08-6EAF-464B-834B-10A575D35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88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8F7DF3C7-01F8-4AD2-B0D4-763871A40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/>
          <a:stretch/>
        </p:blipFill>
        <p:spPr>
          <a:xfrm>
            <a:off x="2627131" y="163665"/>
            <a:ext cx="4306953" cy="5538293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1611A7F-ECFA-4EF3-82A6-26CDD571FAE0}"/>
              </a:ext>
            </a:extLst>
          </p:cNvPr>
          <p:cNvGrpSpPr/>
          <p:nvPr/>
        </p:nvGrpSpPr>
        <p:grpSpPr>
          <a:xfrm>
            <a:off x="249694" y="312521"/>
            <a:ext cx="3169918" cy="2306256"/>
            <a:chOff x="4720044" y="1166949"/>
            <a:chExt cx="3169918" cy="2306256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EDA13CF4-0137-4111-BE73-A435E004D7FF}"/>
                </a:ext>
              </a:extLst>
            </p:cNvPr>
            <p:cNvGrpSpPr/>
            <p:nvPr/>
          </p:nvGrpSpPr>
          <p:grpSpPr>
            <a:xfrm>
              <a:off x="4720045" y="1166949"/>
              <a:ext cx="3169917" cy="1661994"/>
              <a:chOff x="4720045" y="1166949"/>
              <a:chExt cx="3169917" cy="1661994"/>
            </a:xfrm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F8735CD-65DC-4C65-B533-8878674AC15E}"/>
                  </a:ext>
                </a:extLst>
              </p:cNvPr>
              <p:cNvSpPr txBox="1"/>
              <p:nvPr/>
            </p:nvSpPr>
            <p:spPr>
              <a:xfrm>
                <a:off x="4720046" y="1166949"/>
                <a:ext cx="792479" cy="830997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農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25B0AD7-67CC-4044-A3E4-E5BC9BDDB9D3}"/>
                  </a:ext>
                </a:extLst>
              </p:cNvPr>
              <p:cNvSpPr txBox="1"/>
              <p:nvPr/>
            </p:nvSpPr>
            <p:spPr>
              <a:xfrm>
                <a:off x="5512525" y="1169018"/>
                <a:ext cx="792479" cy="83099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山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1196F27-E984-4F99-ADD1-620574F4377F}"/>
                  </a:ext>
                </a:extLst>
              </p:cNvPr>
              <p:cNvSpPr txBox="1"/>
              <p:nvPr/>
            </p:nvSpPr>
            <p:spPr>
              <a:xfrm>
                <a:off x="6305004" y="1169018"/>
                <a:ext cx="792479" cy="830997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漁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B6E726A-8B91-4E3F-B171-0D897125F956}"/>
                  </a:ext>
                </a:extLst>
              </p:cNvPr>
              <p:cNvSpPr txBox="1"/>
              <p:nvPr/>
            </p:nvSpPr>
            <p:spPr>
              <a:xfrm>
                <a:off x="7097483" y="1166949"/>
                <a:ext cx="792479" cy="83099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村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F500D31-335A-49F0-81BA-842C6438A3DF}"/>
                  </a:ext>
                </a:extLst>
              </p:cNvPr>
              <p:cNvSpPr txBox="1"/>
              <p:nvPr/>
            </p:nvSpPr>
            <p:spPr>
              <a:xfrm>
                <a:off x="4720045" y="1997946"/>
                <a:ext cx="79247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土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DE6BC39-1C27-45ED-A0E9-B8D2E7CA9FC2}"/>
                  </a:ext>
                </a:extLst>
              </p:cNvPr>
              <p:cNvSpPr txBox="1"/>
              <p:nvPr/>
            </p:nvSpPr>
            <p:spPr>
              <a:xfrm>
                <a:off x="6305003" y="1997946"/>
                <a:ext cx="79247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改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F49CF02-4656-4FB1-BE5B-0F0B513C5BDD}"/>
                  </a:ext>
                </a:extLst>
              </p:cNvPr>
              <p:cNvSpPr txBox="1"/>
              <p:nvPr/>
            </p:nvSpPr>
            <p:spPr>
              <a:xfrm>
                <a:off x="5512524" y="1997946"/>
                <a:ext cx="792479" cy="830997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地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BEBD621-E765-4D43-8D7C-97A2C179C8F5}"/>
                  </a:ext>
                </a:extLst>
              </p:cNvPr>
              <p:cNvSpPr txBox="1"/>
              <p:nvPr/>
            </p:nvSpPr>
            <p:spPr>
              <a:xfrm>
                <a:off x="7097482" y="1997946"/>
                <a:ext cx="792479" cy="830997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良</a:t>
                </a: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2E35FD6-F67A-40C2-91F1-64239707FCC9}"/>
                </a:ext>
              </a:extLst>
            </p:cNvPr>
            <p:cNvSpPr txBox="1"/>
            <p:nvPr/>
          </p:nvSpPr>
          <p:spPr>
            <a:xfrm>
              <a:off x="4720044" y="2826874"/>
              <a:ext cx="3169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01600" dist="88900" dir="2700000" algn="tl">
                      <a:prstClr val="black">
                        <a:alpha val="58000"/>
                      </a:prstClr>
                    </a:outerShdw>
                  </a:effectLst>
                  <a:uLnTx/>
                  <a:uFillTx/>
                </a:rPr>
                <a:t>は未来への礎</a:t>
              </a: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3E9B132-E6F8-4129-B695-9F9765D9D4B3}"/>
              </a:ext>
            </a:extLst>
          </p:cNvPr>
          <p:cNvSpPr txBox="1"/>
          <p:nvPr/>
        </p:nvSpPr>
        <p:spPr>
          <a:xfrm>
            <a:off x="125261" y="3322256"/>
            <a:ext cx="3294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　</a:t>
            </a:r>
            <a:r>
              <a:rPr kumimoji="1" lang="ja-JP" altLang="en-US" sz="1400" b="1" i="0" u="non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宮崎まさおは </a:t>
            </a:r>
            <a:r>
              <a:rPr kumimoji="1" lang="en-US" altLang="ja-JP" sz="1400" b="1" i="0" u="non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”</a:t>
            </a:r>
            <a:r>
              <a:rPr kumimoji="1" lang="ja-JP" altLang="en-US" sz="1400" b="1" i="0" u="non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農山漁村・土地改良は未来への礎</a:t>
            </a:r>
            <a:r>
              <a:rPr kumimoji="1" lang="en-US" altLang="ja-JP" sz="1400" b="1" i="0" u="non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”</a:t>
            </a:r>
            <a:r>
              <a:rPr kumimoji="1" lang="ja-JP" altLang="en-US" sz="1400" b="1" i="0" u="non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をスローガンに、</a:t>
            </a:r>
            <a:r>
              <a:rPr kumimoji="1" lang="ja-JP" altLang="en-US" sz="1400" b="1" i="0" u="non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</a:rPr>
              <a:t>「３つの目標」</a:t>
            </a:r>
            <a:r>
              <a:rPr kumimoji="1" lang="ja-JP" altLang="en-US" sz="1400" b="1" i="0" u="non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と</a:t>
            </a:r>
            <a:r>
              <a:rPr kumimoji="1" lang="ja-JP" altLang="en-US" sz="1400" b="1" i="0" u="non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</a:rPr>
              <a:t>「７つのチャレンジ」</a:t>
            </a:r>
            <a:r>
              <a:rPr kumimoji="1" lang="ja-JP" altLang="en-US" sz="1400" b="1" i="0" u="non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を約束します。</a:t>
            </a:r>
            <a:endParaRPr kumimoji="1" lang="en-US" altLang="ja-JP" sz="1400" b="1" i="0" u="non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　その実現のために、宮崎まさおは全国をくまなく回り、農山漁村・土地改良に携わる皆さんの声に耳を傾け、地域と国政をつなぐパイプ役として汗を流し続けてまいります。</a:t>
            </a:r>
          </a:p>
        </p:txBody>
      </p:sp>
    </p:spTree>
    <p:extLst>
      <p:ext uri="{BB962C8B-B14F-4D97-AF65-F5344CB8AC3E}">
        <p14:creationId xmlns:p14="http://schemas.microsoft.com/office/powerpoint/2010/main" val="379291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91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info1</dc:creator>
  <cp:lastModifiedBy>雅夫 宮崎</cp:lastModifiedBy>
  <cp:revision>10</cp:revision>
  <cp:lastPrinted>2021-09-02T05:13:11Z</cp:lastPrinted>
  <dcterms:created xsi:type="dcterms:W3CDTF">2021-09-02T02:53:39Z</dcterms:created>
  <dcterms:modified xsi:type="dcterms:W3CDTF">2021-12-23T07:01:00Z</dcterms:modified>
</cp:coreProperties>
</file>